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6.jfif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7" r:id="rId8"/>
    <p:sldId id="266" r:id="rId9"/>
    <p:sldId id="268" r:id="rId10"/>
    <p:sldId id="269" r:id="rId11"/>
    <p:sldId id="270" r:id="rId12"/>
    <p:sldId id="271" r:id="rId13"/>
    <p:sldId id="272" r:id="rId14"/>
    <p:sldId id="273" r:id="rId15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47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823" y="961179"/>
            <a:ext cx="4400185" cy="2210472"/>
          </a:xfrm>
        </p:spPr>
        <p:txBody>
          <a:bodyPr anchor="b"/>
          <a:lstStyle>
            <a:lvl1pPr>
              <a:defRPr sz="4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823" y="3171650"/>
            <a:ext cx="4400185" cy="571887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0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0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17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2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2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24" y="3187056"/>
            <a:ext cx="4400184" cy="376251"/>
          </a:xfrm>
        </p:spPr>
        <p:txBody>
          <a:bodyPr anchor="b">
            <a:normAutofit/>
          </a:bodyPr>
          <a:lstStyle>
            <a:lvl1pPr algn="l">
              <a:defRPr sz="159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5823" y="455295"/>
            <a:ext cx="4400185" cy="241699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62"/>
            </a:lvl1pPr>
            <a:lvl2pPr marL="303535" indent="0">
              <a:buNone/>
              <a:defRPr sz="1062"/>
            </a:lvl2pPr>
            <a:lvl3pPr marL="607070" indent="0">
              <a:buNone/>
              <a:defRPr sz="1062"/>
            </a:lvl3pPr>
            <a:lvl4pPr marL="910605" indent="0">
              <a:buNone/>
              <a:defRPr sz="1062"/>
            </a:lvl4pPr>
            <a:lvl5pPr marL="1214140" indent="0">
              <a:buNone/>
              <a:defRPr sz="1062"/>
            </a:lvl5pPr>
            <a:lvl6pPr marL="1517675" indent="0">
              <a:buNone/>
              <a:defRPr sz="1062"/>
            </a:lvl6pPr>
            <a:lvl7pPr marL="1821210" indent="0">
              <a:buNone/>
              <a:defRPr sz="1062"/>
            </a:lvl7pPr>
            <a:lvl8pPr marL="2124746" indent="0">
              <a:buNone/>
              <a:defRPr sz="1062"/>
            </a:lvl8pPr>
            <a:lvl9pPr marL="2428281" indent="0">
              <a:buNone/>
              <a:defRPr sz="10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23" y="3563307"/>
            <a:ext cx="4400184" cy="327770"/>
          </a:xfrm>
        </p:spPr>
        <p:txBody>
          <a:bodyPr>
            <a:normAutofit/>
          </a:bodyPr>
          <a:lstStyle>
            <a:lvl1pPr marL="0" indent="0">
              <a:buNone/>
              <a:defRPr sz="797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7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23" y="961178"/>
            <a:ext cx="4400185" cy="1315297"/>
          </a:xfrm>
        </p:spPr>
        <p:txBody>
          <a:bodyPr/>
          <a:lstStyle>
            <a:lvl1pPr>
              <a:defRPr sz="31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23" y="2428240"/>
            <a:ext cx="4400185" cy="1568238"/>
          </a:xfrm>
        </p:spPr>
        <p:txBody>
          <a:bodyPr anchor="ctr">
            <a:normAutofit/>
          </a:bodyPr>
          <a:lstStyle>
            <a:lvl1pPr marL="0" indent="0">
              <a:buNone/>
              <a:defRPr sz="1195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145" y="961178"/>
            <a:ext cx="3988197" cy="1542462"/>
          </a:xfrm>
        </p:spPr>
        <p:txBody>
          <a:bodyPr/>
          <a:lstStyle>
            <a:lvl1pPr>
              <a:defRPr sz="31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962435" y="2503640"/>
            <a:ext cx="3629395" cy="22716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929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23" y="2888353"/>
            <a:ext cx="4400185" cy="1112943"/>
          </a:xfrm>
        </p:spPr>
        <p:txBody>
          <a:bodyPr anchor="ctr">
            <a:normAutofit/>
          </a:bodyPr>
          <a:lstStyle>
            <a:lvl1pPr marL="0" indent="0">
              <a:buNone/>
              <a:defRPr sz="1195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7861" y="644804"/>
            <a:ext cx="39980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81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51878" y="1735264"/>
            <a:ext cx="39980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81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20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22" y="2074122"/>
            <a:ext cx="4400186" cy="1097528"/>
          </a:xfrm>
        </p:spPr>
        <p:txBody>
          <a:bodyPr anchor="b"/>
          <a:lstStyle>
            <a:lvl1pPr algn="l">
              <a:defRPr sz="2656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823" y="3171650"/>
            <a:ext cx="4400185" cy="571210"/>
          </a:xfrm>
        </p:spPr>
        <p:txBody>
          <a:bodyPr anchor="t"/>
          <a:lstStyle>
            <a:lvl1pPr marL="0" indent="0" algn="l">
              <a:buNone/>
              <a:defRPr sz="1328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0353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2pPr>
            <a:lvl3pPr marL="607070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3pPr>
            <a:lvl4pPr marL="91060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4pPr>
            <a:lvl5pPr marL="121414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5pPr>
            <a:lvl6pPr marL="151767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6pPr>
            <a:lvl7pPr marL="182121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7pPr>
            <a:lvl8pPr marL="2124746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8pPr>
            <a:lvl9pPr marL="2428281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9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567" y="1315297"/>
            <a:ext cx="1469211" cy="382574"/>
          </a:xfrm>
        </p:spPr>
        <p:txBody>
          <a:bodyPr anchor="b">
            <a:noAutofit/>
          </a:bodyPr>
          <a:lstStyle>
            <a:lvl1pPr marL="0" indent="0">
              <a:buNone/>
              <a:defRPr sz="159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25297" y="1770591"/>
            <a:ext cx="1459481" cy="2382922"/>
          </a:xfrm>
        </p:spPr>
        <p:txBody>
          <a:bodyPr anchor="t">
            <a:normAutofit/>
          </a:bodyPr>
          <a:lstStyle>
            <a:lvl1pPr marL="0" indent="0">
              <a:buNone/>
              <a:defRPr sz="929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36266" y="1315297"/>
            <a:ext cx="1463914" cy="382574"/>
          </a:xfrm>
        </p:spPr>
        <p:txBody>
          <a:bodyPr anchor="b">
            <a:noAutofit/>
          </a:bodyPr>
          <a:lstStyle>
            <a:lvl1pPr marL="0" indent="0">
              <a:buNone/>
              <a:defRPr sz="159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1931004" y="1770591"/>
            <a:ext cx="1469175" cy="2382922"/>
          </a:xfrm>
        </p:spPr>
        <p:txBody>
          <a:bodyPr anchor="t">
            <a:normAutofit/>
          </a:bodyPr>
          <a:lstStyle>
            <a:lvl1pPr marL="0" indent="0">
              <a:buNone/>
              <a:defRPr sz="929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52143" y="1315297"/>
            <a:ext cx="1461856" cy="382574"/>
          </a:xfrm>
        </p:spPr>
        <p:txBody>
          <a:bodyPr anchor="b">
            <a:noAutofit/>
          </a:bodyPr>
          <a:lstStyle>
            <a:lvl1pPr marL="0" indent="0">
              <a:buNone/>
              <a:defRPr sz="159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3552143" y="1770591"/>
            <a:ext cx="1461856" cy="2382922"/>
          </a:xfrm>
        </p:spPr>
        <p:txBody>
          <a:bodyPr anchor="t">
            <a:normAutofit/>
          </a:bodyPr>
          <a:lstStyle>
            <a:lvl1pPr marL="0" indent="0">
              <a:buNone/>
              <a:defRPr sz="929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857732" y="1416474"/>
            <a:ext cx="0" cy="263059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71139" y="1416473"/>
            <a:ext cx="0" cy="2633569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2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297" y="2822158"/>
            <a:ext cx="1465813" cy="382574"/>
          </a:xfrm>
        </p:spPr>
        <p:txBody>
          <a:bodyPr anchor="b">
            <a:noAutofit/>
          </a:bodyPr>
          <a:lstStyle>
            <a:lvl1pPr marL="0" indent="0">
              <a:buNone/>
              <a:defRPr sz="159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25297" y="1467062"/>
            <a:ext cx="1465813" cy="10117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62"/>
            </a:lvl1pPr>
            <a:lvl2pPr marL="303535" indent="0">
              <a:buNone/>
              <a:defRPr sz="1062"/>
            </a:lvl2pPr>
            <a:lvl3pPr marL="607070" indent="0">
              <a:buNone/>
              <a:defRPr sz="1062"/>
            </a:lvl3pPr>
            <a:lvl4pPr marL="910605" indent="0">
              <a:buNone/>
              <a:defRPr sz="1062"/>
            </a:lvl4pPr>
            <a:lvl5pPr marL="1214140" indent="0">
              <a:buNone/>
              <a:defRPr sz="1062"/>
            </a:lvl5pPr>
            <a:lvl6pPr marL="1517675" indent="0">
              <a:buNone/>
              <a:defRPr sz="1062"/>
            </a:lvl6pPr>
            <a:lvl7pPr marL="1821210" indent="0">
              <a:buNone/>
              <a:defRPr sz="1062"/>
            </a:lvl7pPr>
            <a:lvl8pPr marL="2124746" indent="0">
              <a:buNone/>
              <a:defRPr sz="1062"/>
            </a:lvl8pPr>
            <a:lvl9pPr marL="2428281" indent="0">
              <a:buNone/>
              <a:defRPr sz="10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325297" y="3204733"/>
            <a:ext cx="1465813" cy="437628"/>
          </a:xfrm>
        </p:spPr>
        <p:txBody>
          <a:bodyPr anchor="t">
            <a:normAutofit/>
          </a:bodyPr>
          <a:lstStyle>
            <a:lvl1pPr marL="0" indent="0">
              <a:buNone/>
              <a:defRPr sz="929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39116" y="2822158"/>
            <a:ext cx="1461064" cy="382574"/>
          </a:xfrm>
        </p:spPr>
        <p:txBody>
          <a:bodyPr anchor="b">
            <a:noAutofit/>
          </a:bodyPr>
          <a:lstStyle>
            <a:lvl1pPr marL="0" indent="0">
              <a:buNone/>
              <a:defRPr sz="159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939115" y="1467062"/>
            <a:ext cx="1461064" cy="10117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62"/>
            </a:lvl1pPr>
            <a:lvl2pPr marL="303535" indent="0">
              <a:buNone/>
              <a:defRPr sz="1062"/>
            </a:lvl2pPr>
            <a:lvl3pPr marL="607070" indent="0">
              <a:buNone/>
              <a:defRPr sz="1062"/>
            </a:lvl3pPr>
            <a:lvl4pPr marL="910605" indent="0">
              <a:buNone/>
              <a:defRPr sz="1062"/>
            </a:lvl4pPr>
            <a:lvl5pPr marL="1214140" indent="0">
              <a:buNone/>
              <a:defRPr sz="1062"/>
            </a:lvl5pPr>
            <a:lvl6pPr marL="1517675" indent="0">
              <a:buNone/>
              <a:defRPr sz="1062"/>
            </a:lvl6pPr>
            <a:lvl7pPr marL="1821210" indent="0">
              <a:buNone/>
              <a:defRPr sz="1062"/>
            </a:lvl7pPr>
            <a:lvl8pPr marL="2124746" indent="0">
              <a:buNone/>
              <a:defRPr sz="1062"/>
            </a:lvl8pPr>
            <a:lvl9pPr marL="2428281" indent="0">
              <a:buNone/>
              <a:defRPr sz="10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1938441" y="3204732"/>
            <a:ext cx="1462999" cy="437628"/>
          </a:xfrm>
        </p:spPr>
        <p:txBody>
          <a:bodyPr anchor="t">
            <a:normAutofit/>
          </a:bodyPr>
          <a:lstStyle>
            <a:lvl1pPr marL="0" indent="0">
              <a:buNone/>
              <a:defRPr sz="929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52143" y="2822158"/>
            <a:ext cx="1461856" cy="382574"/>
          </a:xfrm>
        </p:spPr>
        <p:txBody>
          <a:bodyPr anchor="b">
            <a:noAutofit/>
          </a:bodyPr>
          <a:lstStyle>
            <a:lvl1pPr marL="0" indent="0">
              <a:buNone/>
              <a:defRPr sz="159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3552142" y="1467062"/>
            <a:ext cx="1461856" cy="10117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62"/>
            </a:lvl1pPr>
            <a:lvl2pPr marL="303535" indent="0">
              <a:buNone/>
              <a:defRPr sz="1062"/>
            </a:lvl2pPr>
            <a:lvl3pPr marL="607070" indent="0">
              <a:buNone/>
              <a:defRPr sz="1062"/>
            </a:lvl3pPr>
            <a:lvl4pPr marL="910605" indent="0">
              <a:buNone/>
              <a:defRPr sz="1062"/>
            </a:lvl4pPr>
            <a:lvl5pPr marL="1214140" indent="0">
              <a:buNone/>
              <a:defRPr sz="1062"/>
            </a:lvl5pPr>
            <a:lvl6pPr marL="1517675" indent="0">
              <a:buNone/>
              <a:defRPr sz="1062"/>
            </a:lvl6pPr>
            <a:lvl7pPr marL="1821210" indent="0">
              <a:buNone/>
              <a:defRPr sz="1062"/>
            </a:lvl7pPr>
            <a:lvl8pPr marL="2124746" indent="0">
              <a:buNone/>
              <a:defRPr sz="1062"/>
            </a:lvl8pPr>
            <a:lvl9pPr marL="2428281" indent="0">
              <a:buNone/>
              <a:defRPr sz="10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3552081" y="3204731"/>
            <a:ext cx="1463792" cy="437628"/>
          </a:xfrm>
        </p:spPr>
        <p:txBody>
          <a:bodyPr anchor="t">
            <a:normAutofit/>
          </a:bodyPr>
          <a:lstStyle>
            <a:lvl1pPr marL="0" indent="0">
              <a:buNone/>
              <a:defRPr sz="929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57732" y="1416474"/>
            <a:ext cx="0" cy="263059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71139" y="1416473"/>
            <a:ext cx="0" cy="2633569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9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66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40209" y="285614"/>
            <a:ext cx="873790" cy="386790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297" y="513322"/>
            <a:ext cx="3700940" cy="36401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0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6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24" y="1899874"/>
            <a:ext cx="4400184" cy="1271777"/>
          </a:xfrm>
        </p:spPr>
        <p:txBody>
          <a:bodyPr anchor="b"/>
          <a:lstStyle>
            <a:lvl1pPr algn="l">
              <a:defRPr sz="2656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823" y="3171650"/>
            <a:ext cx="4400185" cy="571210"/>
          </a:xfrm>
        </p:spPr>
        <p:txBody>
          <a:bodyPr anchor="t"/>
          <a:lstStyle>
            <a:lvl1pPr marL="0" indent="0" algn="l">
              <a:buNone/>
              <a:defRPr sz="1328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0353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2pPr>
            <a:lvl3pPr marL="607070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3pPr>
            <a:lvl4pPr marL="91060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4pPr>
            <a:lvl5pPr marL="121414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5pPr>
            <a:lvl6pPr marL="151767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6pPr>
            <a:lvl7pPr marL="182121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7pPr>
            <a:lvl8pPr marL="2124746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8pPr>
            <a:lvl9pPr marL="2428281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3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076" y="1367994"/>
            <a:ext cx="2191871" cy="2785520"/>
          </a:xfrm>
        </p:spPr>
        <p:txBody>
          <a:bodyPr>
            <a:normAutofit/>
          </a:bodyPr>
          <a:lstStyle>
            <a:lvl1pPr>
              <a:defRPr sz="1195"/>
            </a:lvl1pPr>
            <a:lvl2pPr>
              <a:defRPr sz="1062"/>
            </a:lvl2pPr>
            <a:lvl3pPr>
              <a:defRPr sz="929"/>
            </a:lvl3pPr>
            <a:lvl4pPr>
              <a:defRPr sz="797"/>
            </a:lvl4pPr>
            <a:lvl5pPr>
              <a:defRPr sz="797"/>
            </a:lvl5pPr>
            <a:lvl6pPr>
              <a:defRPr sz="797"/>
            </a:lvl6pPr>
            <a:lvl7pPr>
              <a:defRPr sz="797"/>
            </a:lvl7pPr>
            <a:lvl8pPr>
              <a:defRPr sz="797"/>
            </a:lvl8pPr>
            <a:lvl9pPr>
              <a:defRPr sz="7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146" y="1365018"/>
            <a:ext cx="2191872" cy="2788496"/>
          </a:xfrm>
        </p:spPr>
        <p:txBody>
          <a:bodyPr>
            <a:normAutofit/>
          </a:bodyPr>
          <a:lstStyle>
            <a:lvl1pPr>
              <a:defRPr sz="1195"/>
            </a:lvl1pPr>
            <a:lvl2pPr>
              <a:defRPr sz="1062"/>
            </a:lvl2pPr>
            <a:lvl3pPr>
              <a:defRPr sz="929"/>
            </a:lvl3pPr>
            <a:lvl4pPr>
              <a:defRPr sz="797"/>
            </a:lvl4pPr>
            <a:lvl5pPr>
              <a:defRPr sz="797"/>
            </a:lvl5pPr>
            <a:lvl6pPr>
              <a:defRPr sz="797"/>
            </a:lvl6pPr>
            <a:lvl7pPr>
              <a:defRPr sz="797"/>
            </a:lvl7pPr>
            <a:lvl8pPr>
              <a:defRPr sz="797"/>
            </a:lvl8pPr>
            <a:lvl9pPr>
              <a:defRPr sz="7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2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076" y="1264708"/>
            <a:ext cx="2191870" cy="382574"/>
          </a:xfrm>
        </p:spPr>
        <p:txBody>
          <a:bodyPr anchor="b">
            <a:noAutofit/>
          </a:bodyPr>
          <a:lstStyle>
            <a:lvl1pPr marL="0" indent="0">
              <a:buNone/>
              <a:defRPr sz="159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076" y="1669415"/>
            <a:ext cx="2191871" cy="2484098"/>
          </a:xfrm>
        </p:spPr>
        <p:txBody>
          <a:bodyPr>
            <a:normAutofit/>
          </a:bodyPr>
          <a:lstStyle>
            <a:lvl1pPr>
              <a:defRPr sz="1195"/>
            </a:lvl1pPr>
            <a:lvl2pPr>
              <a:defRPr sz="1062"/>
            </a:lvl2pPr>
            <a:lvl3pPr>
              <a:defRPr sz="929"/>
            </a:lvl3pPr>
            <a:lvl4pPr>
              <a:defRPr sz="797"/>
            </a:lvl4pPr>
            <a:lvl5pPr>
              <a:defRPr sz="797"/>
            </a:lvl5pPr>
            <a:lvl6pPr>
              <a:defRPr sz="797"/>
            </a:lvl6pPr>
            <a:lvl7pPr>
              <a:defRPr sz="797"/>
            </a:lvl7pPr>
            <a:lvl8pPr>
              <a:defRPr sz="797"/>
            </a:lvl8pPr>
            <a:lvl9pPr>
              <a:defRPr sz="7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19147" y="1264708"/>
            <a:ext cx="2191871" cy="382574"/>
          </a:xfrm>
        </p:spPr>
        <p:txBody>
          <a:bodyPr anchor="b">
            <a:noAutofit/>
          </a:bodyPr>
          <a:lstStyle>
            <a:lvl1pPr marL="0" indent="0">
              <a:buNone/>
              <a:defRPr sz="159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19147" y="1669415"/>
            <a:ext cx="2191871" cy="2484098"/>
          </a:xfrm>
        </p:spPr>
        <p:txBody>
          <a:bodyPr>
            <a:normAutofit/>
          </a:bodyPr>
          <a:lstStyle>
            <a:lvl1pPr>
              <a:defRPr sz="1195"/>
            </a:lvl1pPr>
            <a:lvl2pPr>
              <a:defRPr sz="1062"/>
            </a:lvl2pPr>
            <a:lvl3pPr>
              <a:defRPr sz="929"/>
            </a:lvl3pPr>
            <a:lvl4pPr>
              <a:defRPr sz="797"/>
            </a:lvl4pPr>
            <a:lvl5pPr>
              <a:defRPr sz="797"/>
            </a:lvl5pPr>
            <a:lvl6pPr>
              <a:defRPr sz="797"/>
            </a:lvl6pPr>
            <a:lvl7pPr>
              <a:defRPr sz="797"/>
            </a:lvl7pPr>
            <a:lvl8pPr>
              <a:defRPr sz="797"/>
            </a:lvl8pPr>
            <a:lvl9pPr>
              <a:defRPr sz="7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1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9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0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22" y="961179"/>
            <a:ext cx="1695659" cy="961178"/>
          </a:xfrm>
        </p:spPr>
        <p:txBody>
          <a:bodyPr anchor="b"/>
          <a:lstStyle>
            <a:lvl1pPr algn="l">
              <a:defRPr sz="159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54" y="961178"/>
            <a:ext cx="2590554" cy="3035300"/>
          </a:xfrm>
        </p:spPr>
        <p:txBody>
          <a:bodyPr anchor="ctr">
            <a:normAutofit/>
          </a:bodyPr>
          <a:lstStyle>
            <a:lvl1pPr>
              <a:defRPr sz="1328"/>
            </a:lvl1pPr>
            <a:lvl2pPr>
              <a:defRPr sz="1195"/>
            </a:lvl2pPr>
            <a:lvl3pPr>
              <a:defRPr sz="1062"/>
            </a:lvl3pPr>
            <a:lvl4pPr>
              <a:defRPr sz="929"/>
            </a:lvl4pPr>
            <a:lvl5pPr>
              <a:defRPr sz="929"/>
            </a:lvl5pPr>
            <a:lvl6pPr>
              <a:defRPr sz="929"/>
            </a:lvl6pPr>
            <a:lvl7pPr>
              <a:defRPr sz="929"/>
            </a:lvl7pPr>
            <a:lvl8pPr>
              <a:defRPr sz="929"/>
            </a:lvl8pPr>
            <a:lvl9pPr>
              <a:defRPr sz="9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22" y="2077495"/>
            <a:ext cx="1695659" cy="1922356"/>
          </a:xfrm>
        </p:spPr>
        <p:txBody>
          <a:bodyPr/>
          <a:lstStyle>
            <a:lvl1pPr marL="0" indent="0">
              <a:buNone/>
              <a:defRPr sz="929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01" y="1230977"/>
            <a:ext cx="2539156" cy="1045498"/>
          </a:xfrm>
        </p:spPr>
        <p:txBody>
          <a:bodyPr anchor="b">
            <a:normAutofit/>
          </a:bodyPr>
          <a:lstStyle>
            <a:lvl1pPr algn="l">
              <a:defRPr sz="23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64817" y="758825"/>
            <a:ext cx="1595615" cy="30353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62"/>
            </a:lvl1pPr>
            <a:lvl2pPr marL="303535" indent="0">
              <a:buNone/>
              <a:defRPr sz="1062"/>
            </a:lvl2pPr>
            <a:lvl3pPr marL="607070" indent="0">
              <a:buNone/>
              <a:defRPr sz="1062"/>
            </a:lvl3pPr>
            <a:lvl4pPr marL="910605" indent="0">
              <a:buNone/>
              <a:defRPr sz="1062"/>
            </a:lvl4pPr>
            <a:lvl5pPr marL="1214140" indent="0">
              <a:buNone/>
              <a:defRPr sz="1062"/>
            </a:lvl5pPr>
            <a:lvl6pPr marL="1517675" indent="0">
              <a:buNone/>
              <a:defRPr sz="1062"/>
            </a:lvl6pPr>
            <a:lvl7pPr marL="1821210" indent="0">
              <a:buNone/>
              <a:defRPr sz="1062"/>
            </a:lvl7pPr>
            <a:lvl8pPr marL="2124746" indent="0">
              <a:buNone/>
              <a:defRPr sz="1062"/>
            </a:lvl8pPr>
            <a:lvl9pPr marL="2428281" indent="0">
              <a:buNone/>
              <a:defRPr sz="10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22" y="2428240"/>
            <a:ext cx="2535205" cy="910590"/>
          </a:xfrm>
        </p:spPr>
        <p:txBody>
          <a:bodyPr>
            <a:normAutofit/>
          </a:bodyPr>
          <a:lstStyle>
            <a:lvl1pPr marL="0" indent="0">
              <a:buNone/>
              <a:defRPr sz="929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8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186498" y="1112944"/>
            <a:ext cx="1873726" cy="187176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3781368" y="-303530"/>
            <a:ext cx="1063466" cy="1062355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4186498" y="4047067"/>
            <a:ext cx="658336" cy="65764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02338" y="1770592"/>
            <a:ext cx="2785269" cy="278235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558109" y="1922357"/>
            <a:ext cx="1569879" cy="156823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5147626" y="0"/>
            <a:ext cx="455771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2130" y="300555"/>
            <a:ext cx="4688888" cy="929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076" y="1362915"/>
            <a:ext cx="4460453" cy="2785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4981389" y="1214022"/>
            <a:ext cx="657648" cy="1519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3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4143911" y="2166436"/>
            <a:ext cx="2562475" cy="151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3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61441" y="196336"/>
            <a:ext cx="417899" cy="509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86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04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303540" rtl="0" eaLnBrk="1" latinLnBrk="0" hangingPunct="1">
        <a:spcBef>
          <a:spcPct val="0"/>
        </a:spcBef>
        <a:buNone/>
        <a:defRPr sz="2788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7655" indent="-227655" algn="l" defTabSz="303540" rtl="0" eaLnBrk="1" latinLnBrk="0" hangingPunct="1">
        <a:spcBef>
          <a:spcPts val="66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28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493252" indent="-189713" algn="l" defTabSz="303540" rtl="0" eaLnBrk="1" latinLnBrk="0" hangingPunct="1">
        <a:spcBef>
          <a:spcPts val="66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95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758851" indent="-151770" algn="l" defTabSz="303540" rtl="0" eaLnBrk="1" latinLnBrk="0" hangingPunct="1">
        <a:spcBef>
          <a:spcPts val="66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62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062391" indent="-151770" algn="l" defTabSz="303540" rtl="0" eaLnBrk="1" latinLnBrk="0" hangingPunct="1">
        <a:spcBef>
          <a:spcPts val="66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29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365930" indent="-151770" algn="l" defTabSz="303540" rtl="0" eaLnBrk="1" latinLnBrk="0" hangingPunct="1">
        <a:spcBef>
          <a:spcPts val="66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29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669471" indent="-151770" algn="l" defTabSz="303540" rtl="0" eaLnBrk="1" latinLnBrk="0" hangingPunct="1">
        <a:spcBef>
          <a:spcPts val="66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29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973011" indent="-151770" algn="l" defTabSz="303540" rtl="0" eaLnBrk="1" latinLnBrk="0" hangingPunct="1">
        <a:spcBef>
          <a:spcPts val="66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29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276551" indent="-151770" algn="l" defTabSz="303540" rtl="0" eaLnBrk="1" latinLnBrk="0" hangingPunct="1">
        <a:spcBef>
          <a:spcPts val="66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29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580091" indent="-151770" algn="l" defTabSz="303540" rtl="0" eaLnBrk="1" latinLnBrk="0" hangingPunct="1">
        <a:spcBef>
          <a:spcPts val="66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29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0354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1pPr>
      <a:lvl2pPr marL="303540" algn="l" defTabSz="30354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2pPr>
      <a:lvl3pPr marL="607080" algn="l" defTabSz="30354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3pPr>
      <a:lvl4pPr marL="910620" algn="l" defTabSz="30354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4pPr>
      <a:lvl5pPr marL="1214161" algn="l" defTabSz="30354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5pPr>
      <a:lvl6pPr marL="1517701" algn="l" defTabSz="30354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6pPr>
      <a:lvl7pPr marL="1821241" algn="l" defTabSz="30354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7pPr>
      <a:lvl8pPr marL="2124781" algn="l" defTabSz="30354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8pPr>
      <a:lvl9pPr marL="2428321" algn="l" defTabSz="30354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fif"/><Relationship Id="rId4" Type="http://schemas.openxmlformats.org/officeDocument/2006/relationships/image" Target="../media/image27.jf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382" y="3171649"/>
            <a:ext cx="4400185" cy="798007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algn="ctr"/>
            <a:r>
              <a:rPr lang="en-US" sz="1100" b="1" dirty="0" err="1"/>
              <a:t>Sarojmoni</a:t>
            </a:r>
            <a:r>
              <a:rPr lang="en-US" sz="1100" b="1" dirty="0"/>
              <a:t> </a:t>
            </a:r>
            <a:r>
              <a:rPr lang="en-US" sz="1100" b="1" dirty="0" err="1"/>
              <a:t>Sonowal</a:t>
            </a:r>
            <a:endParaRPr lang="en-US" sz="1100" b="1" dirty="0"/>
          </a:p>
          <a:p>
            <a:pPr algn="ctr"/>
            <a:r>
              <a:rPr lang="en-US" sz="900" b="1" dirty="0"/>
              <a:t>ASSISTANT PROFESSOR, DEPARTMENT OF ZOOLOGY</a:t>
            </a:r>
          </a:p>
          <a:p>
            <a:pPr algn="ctr"/>
            <a:r>
              <a:rPr lang="en-US" sz="900" b="1" dirty="0"/>
              <a:t>PUB KAMRUP College</a:t>
            </a:r>
            <a:endParaRPr sz="900" b="1"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82" y="961177"/>
            <a:ext cx="4400185" cy="22104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0D19-11C8-A31E-18AF-90965AEA8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10" y="93821"/>
            <a:ext cx="3327519" cy="8364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2: OPHIUROIDEA  </a:t>
            </a:r>
            <a:b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Commonly called– brittle stars</a:t>
            </a:r>
            <a:b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B17D02-2A10-E539-3F28-3286A7AD4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9649" y="1399361"/>
            <a:ext cx="2427301" cy="311889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9D9423-A23F-C09C-E66A-CC77E7F79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649" y="34694"/>
            <a:ext cx="2369489" cy="13040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A4551A-7ED2-D570-B932-042BC641BED7}"/>
              </a:ext>
            </a:extLst>
          </p:cNvPr>
          <p:cNvSpPr txBox="1"/>
          <p:nvPr/>
        </p:nvSpPr>
        <p:spPr>
          <a:xfrm>
            <a:off x="210810" y="772864"/>
            <a:ext cx="3025371" cy="3657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flat with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long fragile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worm like arms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disc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 from arms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 present but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anus, intestine and ambulacral groove absent.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feets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without suckers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Pedicellariae absent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Respiration  and excretion through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genital bursa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Larva – pluteus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Ophiothrix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Ophuria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Gorgonocephalus</a:t>
            </a:r>
            <a:endParaRPr lang="en-IN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090F-4016-A02F-6373-B3FE8A20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29" y="300555"/>
            <a:ext cx="5569787" cy="860335"/>
          </a:xfrm>
        </p:spPr>
        <p:txBody>
          <a:bodyPr/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3: ECHINOIDEA</a:t>
            </a:r>
            <a:b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called Sea Urchins, heart urchins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sand dollars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1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56EF81-5434-C7C4-02BA-E83207BBC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742" y="71559"/>
            <a:ext cx="1674695" cy="14843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BB050A-3DE7-D7A4-23E5-67CC1D404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199" y="3067102"/>
            <a:ext cx="1693238" cy="1380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5623A2-8F5B-B3F1-67F5-23724DBE8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043" y="3096132"/>
            <a:ext cx="1536617" cy="13224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FCDB8A-0A17-A0D4-CCA2-9333C0BE859E}"/>
              </a:ext>
            </a:extLst>
          </p:cNvPr>
          <p:cNvSpPr txBox="1"/>
          <p:nvPr/>
        </p:nvSpPr>
        <p:spPr>
          <a:xfrm>
            <a:off x="307520" y="1103767"/>
            <a:ext cx="382845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Round or oval or disc shaped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devoid of Arms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Mouth and Anus present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 with specialized teeth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called Aristotle lantern.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covered by rigid </a:t>
            </a:r>
          </a:p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skeleton or test</a:t>
            </a:r>
          </a:p>
          <a:p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 feet with suckers</a:t>
            </a:r>
          </a:p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larva-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echinopluteus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Echinus, </a:t>
            </a:r>
            <a:r>
              <a:rPr lang="en-US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Clypeaster</a:t>
            </a:r>
            <a:endParaRPr lang="en-US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E1BB47-0090-38D0-AEC3-FD5D0B2FF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742" y="1614116"/>
            <a:ext cx="1674695" cy="13805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6A256A-8D97-E82F-2F5D-4E6C3E7C6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044" y="1614116"/>
            <a:ext cx="1536617" cy="138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5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F08F-36B6-80BD-8F03-70541EBE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98" y="149480"/>
            <a:ext cx="4688888" cy="929796"/>
          </a:xfrm>
        </p:spPr>
        <p:txBody>
          <a:bodyPr/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4 : HOLOTHUROIDEA</a:t>
            </a:r>
            <a:b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name – sea cucumber</a:t>
            </a:r>
            <a:endParaRPr lang="en-IN" sz="1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1FEA61-6A37-287A-06F5-4A66CF53B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1439" y="0"/>
            <a:ext cx="2205755" cy="14169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8783BC-9482-C59A-18E5-78B2997C67B6}"/>
              </a:ext>
            </a:extLst>
          </p:cNvPr>
          <p:cNvSpPr txBox="1"/>
          <p:nvPr/>
        </p:nvSpPr>
        <p:spPr>
          <a:xfrm>
            <a:off x="194907" y="786888"/>
            <a:ext cx="341498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large, elongated like a cucumber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arms &amp; spines</a:t>
            </a:r>
          </a:p>
          <a:p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 and anus at opposite ends. 10 to 30 tentacles around mouth.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 feet with suckers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Respiration through cloacal Respiratory tree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Larva--- Auricularia,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Dollio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larva,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Pentacularia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Holothuria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cucumaria</a:t>
            </a:r>
            <a:endParaRPr lang="en-US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38109E-BA21-5542-DB97-82F374C7D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96" y="1479386"/>
            <a:ext cx="2165998" cy="1656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4B2ED1-8E10-A79B-0750-954BE200B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197" y="3174627"/>
            <a:ext cx="2165998" cy="13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8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CBC4-D830-6138-7820-B0E890B0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" y="93821"/>
            <a:ext cx="5140416" cy="929796"/>
          </a:xfrm>
        </p:spPr>
        <p:txBody>
          <a:bodyPr/>
          <a:lstStyle/>
          <a:p>
            <a:r>
              <a:rPr lang="en-US" sz="2000" b="1" dirty="0"/>
              <a:t>Subphylum : </a:t>
            </a:r>
            <a:r>
              <a:rPr lang="en-US" sz="2000" b="1" dirty="0" err="1"/>
              <a:t>Petmetozoa</a:t>
            </a:r>
            <a:br>
              <a:rPr lang="en-US" sz="2000" b="1" dirty="0"/>
            </a:br>
            <a:r>
              <a:rPr lang="en-US" sz="2000" b="1" dirty="0"/>
              <a:t>             1 Class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6D081-F4A5-7DCF-76CF-2E856E002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48" y="841290"/>
            <a:ext cx="4819698" cy="3984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CRINOIDEA</a:t>
            </a:r>
          </a:p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called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lilies or feather stars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Extinct forms bear stalk of attachment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form devoid of stalk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Body- Arms- 5 to 10, arms bifurcated with </a:t>
            </a:r>
          </a:p>
          <a:p>
            <a:pPr marL="0" indent="0">
              <a:buNone/>
            </a:pPr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two pinnules each side.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Pinnules bears </a:t>
            </a:r>
            <a:r>
              <a:rPr lang="en-I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organs and </a:t>
            </a:r>
            <a:r>
              <a:rPr lang="en-IN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tubefeet</a:t>
            </a:r>
            <a:endParaRPr lang="en-I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without suckers.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 and anus present on oral surface</a:t>
            </a:r>
          </a:p>
          <a:p>
            <a:pPr marL="0" indent="0">
              <a:buNone/>
            </a:pPr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Aboral surface with </a:t>
            </a:r>
            <a:r>
              <a:rPr lang="en-IN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cirri</a:t>
            </a:r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attachment &amp; </a:t>
            </a:r>
          </a:p>
          <a:p>
            <a:pPr marL="0" indent="0">
              <a:buNone/>
            </a:pPr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movement</a:t>
            </a:r>
          </a:p>
          <a:p>
            <a:pPr marL="0" indent="0">
              <a:buNone/>
            </a:pPr>
            <a:endParaRPr lang="en-I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IN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Antedon</a:t>
            </a:r>
            <a:r>
              <a:rPr lang="en-IN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feather star</a:t>
            </a:r>
            <a:r>
              <a:rPr lang="en-IN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IN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IN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Delocrinus</a:t>
            </a:r>
            <a:r>
              <a:rPr lang="en-IN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Rhodocrinus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4C1E9-7004-3CEE-578F-D88D276E9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57" y="1439188"/>
            <a:ext cx="1946144" cy="1409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41197B-FD3C-A3EB-01FC-027832BED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746" y="2901218"/>
            <a:ext cx="1484035" cy="1620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548C19-5D1B-C321-3686-CCD8985D9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128" y="2908798"/>
            <a:ext cx="1551375" cy="1620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239919-1388-CEFF-2CCE-7FDE3137C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456" y="93821"/>
            <a:ext cx="1946145" cy="12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8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E4F5-0FB3-3D98-20F2-1EF9EAEA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234" y="1755644"/>
            <a:ext cx="2190482" cy="929796"/>
          </a:xfrm>
        </p:spPr>
        <p:txBody>
          <a:bodyPr/>
          <a:lstStyle/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87E65-729C-0BC9-791B-854D19B914CD}"/>
              </a:ext>
            </a:extLst>
          </p:cNvPr>
          <p:cNvSpPr txBox="1"/>
          <p:nvPr/>
        </p:nvSpPr>
        <p:spPr>
          <a:xfrm>
            <a:off x="1185635" y="4109116"/>
            <a:ext cx="48913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Note:  Pictures used in the ppt have been downloaded from google and different sites </a:t>
            </a:r>
            <a:endParaRPr lang="en-IN" sz="700" dirty="0"/>
          </a:p>
        </p:txBody>
      </p:sp>
    </p:spTree>
    <p:extLst>
      <p:ext uri="{BB962C8B-B14F-4D97-AF65-F5344CB8AC3E}">
        <p14:creationId xmlns:p14="http://schemas.microsoft.com/office/powerpoint/2010/main" val="133443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928"/>
            <a:ext cx="6076950" cy="39375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823" y="135842"/>
            <a:ext cx="4400185" cy="571887"/>
          </a:xfrm>
        </p:spPr>
        <p:txBody>
          <a:bodyPr/>
          <a:lstStyle/>
          <a:p>
            <a:r>
              <a:rPr lang="en-US" b="1" dirty="0"/>
              <a:t>General Characteristics</a:t>
            </a:r>
            <a:endParaRPr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1F9D8-1108-29C6-58B7-DC60A5EA6400}"/>
              </a:ext>
            </a:extLst>
          </p:cNvPr>
          <p:cNvSpPr txBox="1"/>
          <p:nvPr/>
        </p:nvSpPr>
        <p:spPr>
          <a:xfrm>
            <a:off x="210312" y="630936"/>
            <a:ext cx="54772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exclusively marine , free living &amp; live in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811A7E-D549-B43B-FA26-BF863E2EA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309" y="59436"/>
            <a:ext cx="1516132" cy="1384995"/>
          </a:xfrm>
          <a:prstGeom prst="rect">
            <a:avLst/>
          </a:prstGeom>
        </p:spPr>
      </p:pic>
      <p:pic>
        <p:nvPicPr>
          <p:cNvPr id="9" name="Picture 8" descr="image.jpg">
            <a:extLst>
              <a:ext uri="{FF2B5EF4-FFF2-40B4-BE49-F238E27FC236}">
                <a16:creationId xmlns:a16="http://schemas.microsoft.com/office/drawing/2014/main" id="{64AFCFD3-C87D-9F86-DE46-2D7F7725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9849"/>
            <a:ext cx="6076950" cy="33472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896" y="3728890"/>
            <a:ext cx="5440680" cy="571887"/>
          </a:xfrm>
        </p:spPr>
        <p:txBody>
          <a:bodyPr/>
          <a:lstStyle/>
          <a:p>
            <a:r>
              <a:rPr lang="en-US" dirty="0"/>
              <a:t>Larval forms of Echinodermata----  </a:t>
            </a:r>
            <a:r>
              <a:rPr lang="en-US" b="1" cap="none" dirty="0"/>
              <a:t>Bilaterally Symmetrical</a:t>
            </a:r>
            <a:endParaRPr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66DC7B-8056-D08F-E816-40A8C08C8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" y="457200"/>
            <a:ext cx="5504688" cy="31345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47A4E4-619F-5FA1-5E5D-54B51683CADD}"/>
              </a:ext>
            </a:extLst>
          </p:cNvPr>
          <p:cNvSpPr txBox="1"/>
          <p:nvPr/>
        </p:nvSpPr>
        <p:spPr>
          <a:xfrm flipH="1">
            <a:off x="312056" y="362857"/>
            <a:ext cx="381725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with distinct Oral and Aboral sides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contains five radiating grooves called ambulacra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Endoskeleton is made up of separate calcareous plates or spines.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 Head absent</a:t>
            </a:r>
          </a:p>
          <a:p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38FD7F-E515-9AB8-2B2E-CB3949B4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314" y="1"/>
            <a:ext cx="2201636" cy="1807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52C9A-DA74-CB65-56A6-F2DC63D9C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1" y="2334532"/>
            <a:ext cx="2857499" cy="2143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6AAAC2-5671-6A9A-5446-4532BDEA1F68}"/>
              </a:ext>
            </a:extLst>
          </p:cNvPr>
          <p:cNvSpPr txBox="1"/>
          <p:nvPr/>
        </p:nvSpPr>
        <p:spPr>
          <a:xfrm>
            <a:off x="3038475" y="2349234"/>
            <a:ext cx="286974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Echinoderms (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asteroids &amp; echinoids) bears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pedicellariae or tuber cells-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 and cleaning algae and other debris from the body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Vascular System (or ambulacral system)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present  which helps in circulation of nutrients, gaseous exchange.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165" y="52597"/>
            <a:ext cx="3197891" cy="2276946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vascular System contains </a:t>
            </a:r>
            <a:r>
              <a:rPr lang="en-US" sz="1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 feet or Podia </a:t>
            </a:r>
            <a:r>
              <a:rPr lang="en-US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locomotion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Digestive system </a:t>
            </a:r>
            <a:r>
              <a:rPr lang="en-US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organs</a:t>
            </a:r>
            <a:r>
              <a:rPr lang="en-US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includes– </a:t>
            </a:r>
            <a:r>
              <a:rPr lang="en-US" sz="1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dermal </a:t>
            </a:r>
            <a:r>
              <a:rPr lang="en-US" sz="14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branchae</a:t>
            </a:r>
            <a:r>
              <a:rPr lang="en-US" sz="1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skin gills</a:t>
            </a:r>
            <a:r>
              <a:rPr lang="en-US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(star fish), </a:t>
            </a:r>
            <a:r>
              <a:rPr lang="en-US" sz="1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genital bursa </a:t>
            </a:r>
            <a:r>
              <a:rPr lang="en-US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(brittle star), </a:t>
            </a:r>
            <a:r>
              <a:rPr lang="en-US" sz="14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peristomial</a:t>
            </a:r>
            <a:r>
              <a:rPr lang="en-US" sz="1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gills </a:t>
            </a:r>
            <a:r>
              <a:rPr lang="en-US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(sea urchins) and </a:t>
            </a:r>
            <a:r>
              <a:rPr lang="en-US" sz="1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cloacal respiratory tree </a:t>
            </a:r>
            <a:r>
              <a:rPr lang="en-US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(holothurian)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cap="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753BA4-9E0A-6BEF-48D0-FA6F6B29B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456" y="52596"/>
            <a:ext cx="2496457" cy="2158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C4DB7E-DFCE-3DD5-497D-51AB36061009}"/>
              </a:ext>
            </a:extLst>
          </p:cNvPr>
          <p:cNvSpPr txBox="1"/>
          <p:nvPr/>
        </p:nvSpPr>
        <p:spPr>
          <a:xfrm>
            <a:off x="1780292" y="2276475"/>
            <a:ext cx="417285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type of Circulatory System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Heart absent  &amp; Use Water Vascular system to bring oxygen.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Nervous system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without brain but with a circumoral ring around mouth and radial nerves that extends into each arm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Sense organs are poorly developed.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Excretory System is absent without any excretory organs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375EBE-800F-9013-C4DD-BCFD0BDCC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01" y="2394857"/>
            <a:ext cx="1618127" cy="1952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CDCF-E479-5905-7AFD-ED76ECCC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30" y="2198913"/>
            <a:ext cx="4688888" cy="1299029"/>
          </a:xfrm>
        </p:spPr>
        <p:txBody>
          <a:bodyPr/>
          <a:lstStyle/>
          <a:p>
            <a:b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1FEA8-E856-65A4-91D8-6ED686041D91}"/>
              </a:ext>
            </a:extLst>
          </p:cNvPr>
          <p:cNvSpPr txBox="1"/>
          <p:nvPr/>
        </p:nvSpPr>
        <p:spPr>
          <a:xfrm>
            <a:off x="420914" y="348343"/>
            <a:ext cx="37156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Sexes are separate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  - sexual and asexual mode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Regeneration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occurs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Fertilization is External. Few are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viviparious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is indirect (Free swimming larval forms )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192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412"/>
            <a:ext cx="6076950" cy="3743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66A3E8-8634-774C-E809-980E7A3A7A96}"/>
              </a:ext>
            </a:extLst>
          </p:cNvPr>
          <p:cNvSpPr txBox="1"/>
          <p:nvPr/>
        </p:nvSpPr>
        <p:spPr>
          <a:xfrm>
            <a:off x="485030" y="111318"/>
            <a:ext cx="545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Echinodermata</a:t>
            </a:r>
            <a:endParaRPr lang="en-IN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F457C1-32E2-BD52-6A70-9AE44E837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9991" y="39755"/>
            <a:ext cx="2102055" cy="15505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6AE2A9-EEE6-0B47-96C7-1C3682B0FF35}"/>
              </a:ext>
            </a:extLst>
          </p:cNvPr>
          <p:cNvSpPr txBox="1"/>
          <p:nvPr/>
        </p:nvSpPr>
        <p:spPr>
          <a:xfrm>
            <a:off x="174170" y="101601"/>
            <a:ext cx="3642455" cy="6050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Subphylum : Eleuthrozoa</a:t>
            </a:r>
          </a:p>
          <a:p>
            <a:r>
              <a:rPr lang="en-US" b="1" dirty="0"/>
              <a:t>             4 Classes</a:t>
            </a:r>
          </a:p>
          <a:p>
            <a:endParaRPr lang="en-US" b="1" dirty="0"/>
          </a:p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1:   ASTEROIDEA </a:t>
            </a:r>
          </a:p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Common name– Sea Stars</a:t>
            </a:r>
          </a:p>
          <a:p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flattened, star shaped  with 5 arms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 on Oral side(directed downwards) and anus on Aboral side(directed upwards)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Possesses tube feet with suckers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Pedicellariae on body surface for cleaning and capturing preys.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Respiration by Papullae or dermal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branchae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Larva– Bipinnaria,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Branchiolaria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 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Asterias, Astropecten, </a:t>
            </a:r>
            <a:r>
              <a:rPr lang="en-US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Zoraster</a:t>
            </a:r>
            <a:endParaRPr lang="en-US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7AF25C-4ED7-E543-07E0-D5809BDF0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991" y="1679128"/>
            <a:ext cx="2102055" cy="13430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099894-7115-A03A-FA9B-0868EE1EE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991" y="3107652"/>
            <a:ext cx="2102054" cy="13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80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1531</TotalTime>
  <Words>593</Words>
  <Application>Microsoft Office PowerPoint</Application>
  <PresentationFormat>Custom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CLASS 2: OPHIUROIDEA                     Commonly called– brittle stars   </vt:lpstr>
      <vt:lpstr>CLASS 3: ECHINOIDEA         commonly called Sea Urchins, heart urchins  &amp; sand dollars  </vt:lpstr>
      <vt:lpstr>CLASS 4 : HOLOTHUROIDEA    Commonly name – sea cucumber</vt:lpstr>
      <vt:lpstr>Subphylum : Petmetozoa              1 Class 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saroj snwal</cp:lastModifiedBy>
  <cp:revision>36</cp:revision>
  <dcterms:created xsi:type="dcterms:W3CDTF">2013-01-27T09:14:16Z</dcterms:created>
  <dcterms:modified xsi:type="dcterms:W3CDTF">2024-02-26T14:57:04Z</dcterms:modified>
  <cp:category/>
</cp:coreProperties>
</file>