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6" r:id="rId8"/>
    <p:sldId id="267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5094-CBD1-4532-8923-53715745FC2A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409D-F8A1-466B-A7FD-A9DE531C36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1429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TOPIC :THUNDERSTORMS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696200" cy="3733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500" b="1" dirty="0" smtClean="0">
                <a:solidFill>
                  <a:srgbClr val="00B050"/>
                </a:solidFill>
                <a:latin typeface="Arial Black" pitchFamily="34" charset="0"/>
              </a:rPr>
              <a:t>Represent by </a:t>
            </a:r>
            <a:endParaRPr lang="en-US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en-US" sz="35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sz="3500" b="1" dirty="0" smtClean="0">
                <a:solidFill>
                  <a:srgbClr val="00B050"/>
                </a:solidFill>
                <a:latin typeface="Arial Black" pitchFamily="34" charset="0"/>
              </a:rPr>
              <a:t>UMMA SALMA</a:t>
            </a:r>
          </a:p>
          <a:p>
            <a:r>
              <a:rPr lang="en-US" sz="3500" b="1" dirty="0" smtClean="0">
                <a:solidFill>
                  <a:srgbClr val="00B050"/>
                </a:solidFill>
                <a:latin typeface="Arial Black" pitchFamily="34" charset="0"/>
              </a:rPr>
              <a:t>PUB KAMRUP COLLEGEE</a:t>
            </a:r>
          </a:p>
          <a:p>
            <a:r>
              <a:rPr lang="en-US" sz="3500" b="1" dirty="0" err="1" smtClean="0">
                <a:solidFill>
                  <a:srgbClr val="00B050"/>
                </a:solidFill>
                <a:latin typeface="Arial Black" pitchFamily="34" charset="0"/>
              </a:rPr>
              <a:t>M.Sc</a:t>
            </a:r>
            <a:r>
              <a:rPr lang="en-US" sz="3500" b="1" dirty="0" smtClean="0">
                <a:solidFill>
                  <a:srgbClr val="00B050"/>
                </a:solidFill>
                <a:latin typeface="Arial Black" pitchFamily="34" charset="0"/>
              </a:rPr>
              <a:t> in PHYSICS</a:t>
            </a:r>
            <a:endParaRPr lang="en-US" sz="35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6622"/>
            <a:ext cx="9144000" cy="686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4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Reference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Climatology-D.S. LAL</a:t>
            </a:r>
          </a:p>
          <a:p>
            <a:r>
              <a:rPr lang="en-US" dirty="0" smtClean="0"/>
              <a:t>Internet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CONTENT</a:t>
            </a:r>
            <a:endParaRPr lang="en-US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STAGES OF THUNDERSTORMS</a:t>
            </a:r>
          </a:p>
          <a:p>
            <a:r>
              <a:rPr lang="en-US" dirty="0" smtClean="0"/>
              <a:t>TRIGGER ACTIONS OF THUNDERSTORMS</a:t>
            </a:r>
          </a:p>
          <a:p>
            <a:r>
              <a:rPr lang="en-US" dirty="0" smtClean="0"/>
              <a:t>TYPES OF THUNDERSTORMS</a:t>
            </a:r>
          </a:p>
          <a:p>
            <a:r>
              <a:rPr lang="en-US" smtClean="0"/>
              <a:t>REFERENCE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0600" y="274638"/>
            <a:ext cx="304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2400"/>
            <a:ext cx="9464040" cy="701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INTRODUCTION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What is thunderstorm…?</a:t>
            </a:r>
          </a:p>
          <a:p>
            <a:pPr algn="just">
              <a:buNone/>
            </a:pPr>
            <a:r>
              <a:rPr lang="en-US" dirty="0" smtClean="0"/>
              <a:t>     A Thunderstorm is weather condition characterized by heavy rain and wind accompanied by lightning, thunder , sometimes with hail  . it can last for 30 min to several hours.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It is produced by cumulonimbus clouds.</a:t>
            </a:r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4" descr="THUDESTORM IMAJ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10200" y="1600200"/>
            <a:ext cx="34290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What is lightning….?</a:t>
            </a:r>
            <a:b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768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2" indent="0">
              <a:buNone/>
            </a:pPr>
            <a:r>
              <a:rPr lang="en-US" sz="2800" dirty="0" smtClean="0"/>
              <a:t>It is a discharging  of  electrical charge</a:t>
            </a:r>
            <a:r>
              <a:rPr lang="en-US" dirty="0" smtClean="0"/>
              <a:t>.</a:t>
            </a:r>
          </a:p>
          <a:p>
            <a:pPr marL="514350" indent="-514350">
              <a:buNone/>
            </a:pPr>
            <a:r>
              <a:rPr lang="en-US" dirty="0" smtClean="0"/>
              <a:t>Types of lightning</a:t>
            </a:r>
          </a:p>
          <a:p>
            <a:r>
              <a:rPr lang="en-US" dirty="0" smtClean="0"/>
              <a:t>Intra cloud lightning</a:t>
            </a:r>
          </a:p>
          <a:p>
            <a:r>
              <a:rPr lang="en-US" dirty="0" smtClean="0"/>
              <a:t>Cloud to cloud lightning</a:t>
            </a:r>
          </a:p>
          <a:p>
            <a:r>
              <a:rPr lang="en-US" dirty="0" smtClean="0"/>
              <a:t>Cloud to ground lightning</a:t>
            </a:r>
            <a:endParaRPr lang="en-US" dirty="0"/>
          </a:p>
        </p:txBody>
      </p:sp>
      <p:pic>
        <p:nvPicPr>
          <p:cNvPr id="7" name="Content Placeholder 6" descr="c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395912" y="1600200"/>
            <a:ext cx="3214688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Every Thunderstorm Needs</a:t>
            </a:r>
            <a:br>
              <a:rPr lang="en-US" b="1" u="sng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en-US" b="1" dirty="0" smtClean="0"/>
              <a:t>   Moisture		</a:t>
            </a:r>
            <a:r>
              <a:rPr lang="en-US" dirty="0" smtClean="0"/>
              <a:t>:    to form clouds and rain.</a:t>
            </a:r>
          </a:p>
          <a:p>
            <a:pPr algn="just">
              <a:buNone/>
            </a:pPr>
            <a:r>
              <a:rPr lang="en-US" dirty="0" smtClean="0"/>
              <a:t>   </a:t>
            </a:r>
            <a:r>
              <a:rPr lang="en-US" b="1" dirty="0" smtClean="0"/>
              <a:t>Unstable Air	:</a:t>
            </a:r>
            <a:r>
              <a:rPr lang="en-US" dirty="0" smtClean="0"/>
              <a:t>  relatively warm air that can      			     rise  rapidly.</a:t>
            </a:r>
          </a:p>
          <a:p>
            <a:pPr algn="just">
              <a:buNone/>
            </a:pPr>
            <a:r>
              <a:rPr lang="en-US" dirty="0" smtClean="0"/>
              <a:t>    </a:t>
            </a:r>
            <a:r>
              <a:rPr lang="en-US" b="1" dirty="0" smtClean="0"/>
              <a:t>Lift</a:t>
            </a:r>
            <a:r>
              <a:rPr lang="en-US" dirty="0" smtClean="0"/>
              <a:t> 		: fronts, sea breezes, and         			      mountains are capable of  			      lifting air to help form 				     thunderstorms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STAGES OF THUNDERSTORMS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334000" cy="452596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 algn="just"/>
            <a:r>
              <a:rPr lang="en-US" dirty="0" smtClean="0"/>
              <a:t> CUMULUS STAGE</a:t>
            </a:r>
          </a:p>
          <a:p>
            <a:pPr marL="0" indent="0" algn="just">
              <a:buNone/>
            </a:pPr>
            <a:r>
              <a:rPr lang="en-US" dirty="0" smtClean="0"/>
              <a:t>     The sun heat the earth’s surface during the day . The heat on the surface warms the air around it. Since warm air is lighter than cool air, it start to rice known as updraft . warm air is moist, then warm air condenses into a cumulus cloud.</a:t>
            </a:r>
            <a:endParaRPr lang="en-US" dirty="0"/>
          </a:p>
        </p:txBody>
      </p:sp>
      <p:pic>
        <p:nvPicPr>
          <p:cNvPr id="5" name="Content Placeholder 4" descr="CUMUL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00200"/>
            <a:ext cx="33528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Mature stage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/>
            <a:r>
              <a:rPr lang="en-US" dirty="0" smtClean="0"/>
              <a:t> When the cumulus cloud is becomes large , the water in it becomes large and heavy . Rain starts to fall through the cloud when the rising air can no longer hold them up . Cool air is heaver than warm air it start to descend in the cloud know as downdraft . The downdraft pulls the heavy water downward , making rain.</a:t>
            </a:r>
            <a:endParaRPr lang="en-US" dirty="0"/>
          </a:p>
        </p:txBody>
      </p:sp>
      <p:pic>
        <p:nvPicPr>
          <p:cNvPr id="5" name="Content Placeholder 4" descr="ma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62600" y="1600200"/>
            <a:ext cx="3124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DISSIPATING STAGE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    This occurs  when the downdraft in the cloud begins to dominate over the updraft . Since warm moist air can no longer rise cloud droplets can no longer form. The storm dies out with light rain as the cloud disappears from bottom to top.</a:t>
            </a:r>
            <a:endParaRPr lang="en-US" dirty="0"/>
          </a:p>
        </p:txBody>
      </p:sp>
      <p:pic>
        <p:nvPicPr>
          <p:cNvPr id="5" name="Content Placeholder 4" descr="dissipat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1600200"/>
            <a:ext cx="35052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7510667</TotalTime>
  <Words>282</Words>
  <Application>Microsoft Office PowerPoint</Application>
  <PresentationFormat>On-screen Show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TOPIC :THUNDERSTORMS</vt:lpstr>
      <vt:lpstr>CONTENT</vt:lpstr>
      <vt:lpstr>INTRODUCTION</vt:lpstr>
      <vt:lpstr>What is lightning….? </vt:lpstr>
      <vt:lpstr>Every Thunderstorm Needs </vt:lpstr>
      <vt:lpstr>STAGES OF THUNDERSTORMS</vt:lpstr>
      <vt:lpstr>Mature stage</vt:lpstr>
      <vt:lpstr>DISSIPATING STAGE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Reference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:THUNDERSTMS</dc:title>
  <dc:creator>user</dc:creator>
  <cp:lastModifiedBy>user</cp:lastModifiedBy>
  <cp:revision>69</cp:revision>
  <dcterms:created xsi:type="dcterms:W3CDTF">2010-01-10T05:01:07Z</dcterms:created>
  <dcterms:modified xsi:type="dcterms:W3CDTF">2024-04-23T16:34:40Z</dcterms:modified>
</cp:coreProperties>
</file>