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65" r:id="rId11"/>
  </p:sldIdLst>
  <p:sldSz cx="19050000" cy="10715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G8p+yHN18s1e7PiweyV1w==" hashData="FO9IP3/U/jbPjgBA6dj/CQWbqLA2UhMtXF7fD0u4eoV15E26EEZbf8EFvlsAoFe4FObFr3C37ow5H06ogk29u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08CA6-A83D-4A2C-A9E2-8F2399D84F26}" type="datetimeFigureOut">
              <a:rPr lang="en-IN" smtClean="0"/>
              <a:t>04-05-2024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536B-C8FA-403F-B455-00228AC0C4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14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9536B-C8FA-403F-B455-00228AC0C45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202CBA-44C8-B3B9-590D-C21D634FC778}"/>
              </a:ext>
            </a:extLst>
          </p:cNvPr>
          <p:cNvSpPr txBox="1"/>
          <p:nvPr/>
        </p:nvSpPr>
        <p:spPr>
          <a:xfrm>
            <a:off x="3285067" y="1913466"/>
            <a:ext cx="1224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</a:t>
            </a:r>
            <a:endParaRPr lang="en-I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0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A09D5-77AA-99A1-34B0-A2BF3228CE4D}"/>
              </a:ext>
            </a:extLst>
          </p:cNvPr>
          <p:cNvSpPr txBox="1"/>
          <p:nvPr/>
        </p:nvSpPr>
        <p:spPr>
          <a:xfrm>
            <a:off x="3284544" y="8883367"/>
            <a:ext cx="1181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Absorption of carbohydrate presented by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Dhritima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Kakati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(UG 4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) Department of Zoology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83,100+ Thank You Stock Photos, Pictures &amp; Royalty-Free Images - iStock |  Thank you card, Appreciation, Gratitude">
            <a:extLst>
              <a:ext uri="{FF2B5EF4-FFF2-40B4-BE49-F238E27FC236}">
                <a16:creationId xmlns:a16="http://schemas.microsoft.com/office/drawing/2014/main" id="{14F4911E-CD74-DB7A-7009-46D99794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2" y="755040"/>
            <a:ext cx="11943471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-1"/>
            <a:ext cx="17018000" cy="10715625"/>
          </a:xfrm>
          <a:prstGeom prst="rect">
            <a:avLst/>
          </a:prstGeom>
        </p:spPr>
      </p:pic>
      <p:pic>
        <p:nvPicPr>
          <p:cNvPr id="3" name="Picture 2" descr="Are Epithelium Cells In The Villi Of The Small Intestine, 46% OFF">
            <a:extLst>
              <a:ext uri="{FF2B5EF4-FFF2-40B4-BE49-F238E27FC236}">
                <a16:creationId xmlns:a16="http://schemas.microsoft.com/office/drawing/2014/main" id="{EA6A78F7-540F-1568-8F46-854E1223F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7" y="1845733"/>
            <a:ext cx="7279215" cy="84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BC3AE-B70F-5F1B-A22B-6304EE0F8D43}"/>
              </a:ext>
            </a:extLst>
          </p:cNvPr>
          <p:cNvSpPr txBox="1"/>
          <p:nvPr/>
        </p:nvSpPr>
        <p:spPr>
          <a:xfrm>
            <a:off x="1509185" y="1048065"/>
            <a:ext cx="499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Fig: Structure of Villus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C78FEE-8D60-2C22-4EED-C3FCE4D8F922}"/>
              </a:ext>
            </a:extLst>
          </p:cNvPr>
          <p:cNvSpPr txBox="1"/>
          <p:nvPr/>
        </p:nvSpPr>
        <p:spPr>
          <a:xfrm>
            <a:off x="3572933" y="2353733"/>
            <a:ext cx="124121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</a:p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</a:p>
          <a:p>
            <a:pPr algn="ctr"/>
            <a:endParaRPr lang="en-I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8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estion and Absorption of Lipids – Nutrition: Science and Everyday  Application, v. 1.0">
            <a:extLst>
              <a:ext uri="{FF2B5EF4-FFF2-40B4-BE49-F238E27FC236}">
                <a16:creationId xmlns:a16="http://schemas.microsoft.com/office/drawing/2014/main" id="{0393EA00-C40B-9328-274C-C50492219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6" y="1523999"/>
            <a:ext cx="15815734" cy="90085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77DBA-F88E-FB7A-E9C3-3446B7CCFD7C}"/>
              </a:ext>
            </a:extLst>
          </p:cNvPr>
          <p:cNvSpPr txBox="1"/>
          <p:nvPr/>
        </p:nvSpPr>
        <p:spPr>
          <a:xfrm>
            <a:off x="2683933" y="374470"/>
            <a:ext cx="140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DIGESTION OF LIPIDS</a:t>
            </a:r>
          </a:p>
        </p:txBody>
      </p:sp>
    </p:spTree>
    <p:extLst>
      <p:ext uri="{BB962C8B-B14F-4D97-AF65-F5344CB8AC3E}">
        <p14:creationId xmlns:p14="http://schemas.microsoft.com/office/powerpoint/2010/main" val="258668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 Video: Describing The Function Of The Lacteals In, 59% OFF">
            <a:extLst>
              <a:ext uri="{FF2B5EF4-FFF2-40B4-BE49-F238E27FC236}">
                <a16:creationId xmlns:a16="http://schemas.microsoft.com/office/drawing/2014/main" id="{E55FEB66-58AF-BE0C-056C-ADBCEFAC8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" y="1266826"/>
            <a:ext cx="7097924" cy="8910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3A0D5-B6BE-01F8-3E16-C1237904A532}"/>
              </a:ext>
            </a:extLst>
          </p:cNvPr>
          <p:cNvSpPr txBox="1"/>
          <p:nvPr/>
        </p:nvSpPr>
        <p:spPr>
          <a:xfrm>
            <a:off x="7545916" y="66496"/>
            <a:ext cx="1130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OF LIPIDS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9B6EC-BE89-E906-615D-A01CD49395EA}"/>
              </a:ext>
            </a:extLst>
          </p:cNvPr>
          <p:cNvSpPr txBox="1"/>
          <p:nvPr/>
        </p:nvSpPr>
        <p:spPr>
          <a:xfrm>
            <a:off x="2373471" y="265255"/>
            <a:ext cx="3642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5670A-335F-52FA-C4FC-3432FB02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682" y="1266824"/>
            <a:ext cx="9533467" cy="93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7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36</Words>
  <Application>Microsoft Office PowerPoint</Application>
  <PresentationFormat>Custom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saroj</dc:creator>
  <cp:keywords/>
  <dc:description>generated using python-pptx</dc:description>
  <cp:lastModifiedBy>saroj snwal</cp:lastModifiedBy>
  <cp:revision>26</cp:revision>
  <dcterms:created xsi:type="dcterms:W3CDTF">2013-01-27T09:14:16Z</dcterms:created>
  <dcterms:modified xsi:type="dcterms:W3CDTF">2024-05-04T17:04:30Z</dcterms:modified>
  <cp:category/>
</cp:coreProperties>
</file>