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256" r:id="rId2"/>
    <p:sldId id="270" r:id="rId3"/>
    <p:sldId id="257" r:id="rId4"/>
    <p:sldId id="269" r:id="rId5"/>
    <p:sldId id="259" r:id="rId6"/>
    <p:sldId id="267" r:id="rId7"/>
    <p:sldId id="266" r:id="rId8"/>
    <p:sldId id="261" r:id="rId9"/>
    <p:sldId id="262" r:id="rId10"/>
    <p:sldId id="268" r:id="rId11"/>
    <p:sldId id="263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D60093"/>
    <a:srgbClr val="FFFF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0"/>
  </p:normalViewPr>
  <p:slideViewPr>
    <p:cSldViewPr>
      <p:cViewPr varScale="1">
        <p:scale>
          <a:sx n="64" d="100"/>
          <a:sy n="64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566-A654-4F7A-90A4-47CEE17F82C0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17CA-5DDD-413C-9824-F07241F148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5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566-A654-4F7A-90A4-47CEE17F82C0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17CA-5DDD-413C-9824-F07241F148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1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566-A654-4F7A-90A4-47CEE17F82C0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17CA-5DDD-413C-9824-F07241F148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9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566-A654-4F7A-90A4-47CEE17F82C0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17CA-5DDD-413C-9824-F07241F148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9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566-A654-4F7A-90A4-47CEE17F82C0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17CA-5DDD-413C-9824-F07241F148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01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566-A654-4F7A-90A4-47CEE17F82C0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17CA-5DDD-413C-9824-F07241F148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9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566-A654-4F7A-90A4-47CEE17F82C0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17CA-5DDD-413C-9824-F07241F148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0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566-A654-4F7A-90A4-47CEE17F82C0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17CA-5DDD-413C-9824-F07241F148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5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566-A654-4F7A-90A4-47CEE17F82C0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17CA-5DDD-413C-9824-F07241F148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6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566-A654-4F7A-90A4-47CEE17F82C0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17CA-5DDD-413C-9824-F07241F148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C566-A654-4F7A-90A4-47CEE17F82C0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217CA-5DDD-413C-9824-F07241F148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3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7C566-A654-4F7A-90A4-47CEE17F82C0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217CA-5DDD-413C-9824-F07241F148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8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33387"/>
            <a:ext cx="8305800" cy="1386840"/>
          </a:xfrm>
        </p:spPr>
        <p:txBody>
          <a:bodyPr/>
          <a:lstStyle/>
          <a:p>
            <a:r>
              <a:rPr lang="en-US" dirty="0">
                <a:solidFill>
                  <a:srgbClr val="0000CC"/>
                </a:solidFill>
                <a:latin typeface="Cooper Black" panose="0208090404030B020404" pitchFamily="18" charset="0"/>
              </a:rPr>
              <a:t>  </a:t>
            </a:r>
            <a:r>
              <a:rPr dirty="0">
                <a:solidFill>
                  <a:srgbClr val="0000CC"/>
                </a:solidFill>
                <a:latin typeface="Cooper Black" panose="0208090404030B020404" pitchFamily="18" charset="0"/>
              </a:rPr>
              <a:t>JET STREAM</a:t>
            </a:r>
            <a:endParaRPr lang="en-US" dirty="0">
              <a:solidFill>
                <a:srgbClr val="0000CC"/>
              </a:solidFill>
              <a:latin typeface="Cooper Black" panose="0208090404030B0204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05CB2F-49E4-6CAB-4BEC-DD0E981C4FA7}"/>
              </a:ext>
            </a:extLst>
          </p:cNvPr>
          <p:cNvSpPr txBox="1"/>
          <p:nvPr/>
        </p:nvSpPr>
        <p:spPr>
          <a:xfrm>
            <a:off x="4305300" y="3437744"/>
            <a:ext cx="3810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BY:</a:t>
            </a:r>
          </a:p>
          <a:p>
            <a:pPr algn="ctr"/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SOHINUR RAHMAN</a:t>
            </a:r>
          </a:p>
          <a:p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SHAHANUR ISLAM</a:t>
            </a:r>
          </a:p>
          <a:p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MSc 4</a:t>
            </a:r>
            <a:r>
              <a:rPr lang="en-US" sz="2400" baseline="30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Sem.</a:t>
            </a:r>
          </a:p>
          <a:p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 KAMRUP COLLEGE</a:t>
            </a:r>
          </a:p>
        </p:txBody>
      </p:sp>
    </p:spTree>
  </p:cSld>
  <p:clrMapOvr>
    <a:masterClrMapping/>
  </p:clrMapOvr>
  <p:transition spd="slow">
    <p:split orient="vert"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ssby-wav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0"/>
            <a:ext cx="9144000" cy="60198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709" y="990600"/>
            <a:ext cx="8229600" cy="1371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SIGNIFICANCE</a:t>
            </a:r>
            <a:b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Forte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7207" y="2365948"/>
            <a:ext cx="7848600" cy="298543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1714500" lvl="3" indent="-342900">
              <a:buFont typeface="Wingdings" panose="05000000000000000000" pitchFamily="2" charset="2"/>
              <a:buChar char="Ø"/>
            </a:pPr>
            <a:endParaRPr lang="en-US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onstantia" panose="02030602050306030303" pitchFamily="18" charset="0"/>
                <a:cs typeface="Times New Roman" pitchFamily="18" charset="0"/>
              </a:rPr>
              <a:t>Help </a:t>
            </a:r>
            <a:r>
              <a:rPr lang="en-US" sz="24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onstantia" panose="02030602050306030303" pitchFamily="18" charset="0"/>
                <a:cs typeface="Times New Roman" pitchFamily="18" charset="0"/>
              </a:rPr>
              <a:t>meterologists</a:t>
            </a:r>
            <a:r>
              <a:rPr lang="en-US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onstantia" panose="02030602050306030303" pitchFamily="18" charset="0"/>
                <a:cs typeface="Times New Roman" pitchFamily="18" charset="0"/>
              </a:rPr>
              <a:t> to forecast weather based on their  </a:t>
            </a:r>
            <a:r>
              <a:rPr lang="en-US" sz="24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onstantia" panose="02030602050306030303" pitchFamily="18" charset="0"/>
                <a:cs typeface="Times New Roman" pitchFamily="18" charset="0"/>
              </a:rPr>
              <a:t>poistion</a:t>
            </a:r>
            <a:r>
              <a:rPr lang="en-US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onstantia" panose="02030602050306030303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onstantia" panose="02030602050306030303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onstantia" panose="02030602050306030303" pitchFamily="18" charset="0"/>
                <a:cs typeface="Times New Roman" pitchFamily="18" charset="0"/>
              </a:rPr>
              <a:t>Helps in the intensification of S-W Monsoon over Indian Subcontinent.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onstantia" panose="02030602050306030303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onstantia" panose="02030602050306030303" pitchFamily="18" charset="0"/>
                <a:cs typeface="Times New Roman" pitchFamily="18" charset="0"/>
              </a:rPr>
              <a:t>Important for air travel.</a:t>
            </a:r>
          </a:p>
        </p:txBody>
      </p:sp>
    </p:spTree>
  </p:cSld>
  <p:clrMapOvr>
    <a:masterClrMapping/>
  </p:clrMapOvr>
  <p:transition spd="slow"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0" y="2590800"/>
            <a:ext cx="510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Forte" pitchFamily="66" charset="0"/>
              </a:rPr>
              <a:t>THANK        </a:t>
            </a:r>
          </a:p>
          <a:p>
            <a:r>
              <a:rPr lang="en-US" sz="5400" dirty="0">
                <a:solidFill>
                  <a:srgbClr val="FF0000"/>
                </a:solidFill>
                <a:latin typeface="Forte" pitchFamily="66" charset="0"/>
              </a:rPr>
              <a:t>               YOU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1A649-35A7-5338-BE74-E2C907834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31368-6517-89FF-C8F6-F61211689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Definition</a:t>
            </a:r>
          </a:p>
          <a:p>
            <a:r>
              <a:rPr lang="en-US" dirty="0"/>
              <a:t>Discovery</a:t>
            </a:r>
          </a:p>
          <a:p>
            <a:r>
              <a:rPr lang="en-US" dirty="0"/>
              <a:t>Properties</a:t>
            </a:r>
          </a:p>
          <a:p>
            <a:r>
              <a:rPr lang="en-US" dirty="0"/>
              <a:t>Types</a:t>
            </a:r>
          </a:p>
          <a:p>
            <a:r>
              <a:rPr lang="en-US" dirty="0"/>
              <a:t>Significance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34353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40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>
              <a:solidFill>
                <a:schemeClr val="accent2"/>
              </a:solidFill>
              <a:latin typeface="Forte" pitchFamily="66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Upper air current that form high in atmosphere (Upper troposphere) </a:t>
            </a:r>
          </a:p>
          <a:p>
            <a:endParaRPr lang="en-US" sz="2400" b="1" dirty="0">
              <a:latin typeface="Forte" pitchFamily="66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Strong rapidly moving circumpolar westerly air circulation in a narrow belt of few hundred kms width in upper limit of troposphere.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Their circulation is confined between poles and 20 degree latitude in both the hemisphere at the height at 7.5-14km.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According to Trewartha, the Jet stream are relatively narrow bands of stronger winds</a:t>
            </a:r>
          </a:p>
        </p:txBody>
      </p:sp>
    </p:spTree>
  </p:cSld>
  <p:clrMapOvr>
    <a:masterClrMapping/>
  </p:clrMapOvr>
  <p:transition spd="slow"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AECD7B-0DEF-D304-ED54-4745876715BE}"/>
              </a:ext>
            </a:extLst>
          </p:cNvPr>
          <p:cNvSpPr txBox="1"/>
          <p:nvPr/>
        </p:nvSpPr>
        <p:spPr>
          <a:xfrm>
            <a:off x="647700" y="2362200"/>
            <a:ext cx="78486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Jet stream was discovered  during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second world war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when American jet fighter planes flying toward Japan  (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east to west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)found obstruction of an air circulation which was moving in opposite direction (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west to east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resulting into marked reduction in the velocity ,while they return to their bases their velocity increases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west to east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thus this strong meandering upper air circulation is known as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JET STREAM</a:t>
            </a:r>
            <a:r>
              <a:rPr lang="en-US" sz="2400" dirty="0">
                <a:solidFill>
                  <a:srgbClr val="FF0000"/>
                </a:solidFill>
                <a:latin typeface="Brush Script MT" pitchFamily="66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5D3DC5-3D07-DB4E-78D6-CE27667E78A8}"/>
              </a:ext>
            </a:extLst>
          </p:cNvPr>
          <p:cNvSpPr txBox="1"/>
          <p:nvPr/>
        </p:nvSpPr>
        <p:spPr>
          <a:xfrm>
            <a:off x="612723" y="8382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C00000"/>
                </a:solidFill>
              </a:rPr>
              <a:t>DISCOVERY &amp; DEFINITION:</a:t>
            </a:r>
            <a:endParaRPr lang="en-IN" sz="44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17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PROPERTIES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Circulation from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west to east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Jet stream measures thousand of kms in length, a few hundred kms in width and a few kms depth.</a:t>
            </a:r>
          </a:p>
          <a:p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Jet stream are ‘river of air’.</a:t>
            </a:r>
          </a:p>
          <a:p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Geostrophic winds( blow parallel to isobars)</a:t>
            </a:r>
          </a:p>
          <a:p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Their path is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wavy and meandering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Vertical wind shear 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is 18-36 km/h and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lateral wind shear 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is 18 km/h.</a:t>
            </a:r>
          </a:p>
          <a:p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Maximum velocity of jet stream is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480km/h 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and minimum wind velocity is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108km/h.</a:t>
            </a:r>
          </a:p>
          <a:p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Autofit/>
          </a:bodyPr>
          <a:lstStyle/>
          <a:p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Polar front jet stream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formed above convergence zone (40-60 latitude) of surface polar cold air mass and tropical warm air mass.</a:t>
            </a:r>
          </a:p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Subtropical westerly jet stream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formed to the north of subtropical surface high pressure belt (30-35 degree latitude).</a:t>
            </a:r>
          </a:p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Tropical easterly jet stream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formed above surface easterly trade winds over India and Africa during summer season.</a:t>
            </a:r>
          </a:p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Polar night jet stream: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also known as stratospheric sub polar jet stream develop around poles at height of 30 km.</a:t>
            </a:r>
          </a:p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Local jet stream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formed locally due to local thermal and dynamic conditions.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50px-Earth_Global_Circul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609600"/>
            <a:ext cx="3175000" cy="2451100"/>
          </a:xfrm>
          <a:prstGeom prst="rect">
            <a:avLst/>
          </a:prstGeom>
        </p:spPr>
      </p:pic>
      <p:pic>
        <p:nvPicPr>
          <p:cNvPr id="5" name="Picture 4" descr="250px-Jetstreamfi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685800"/>
            <a:ext cx="3175000" cy="1828800"/>
          </a:xfrm>
          <a:prstGeom prst="rect">
            <a:avLst/>
          </a:prstGeom>
        </p:spPr>
      </p:pic>
      <p:pic>
        <p:nvPicPr>
          <p:cNvPr id="7" name="Picture 6" descr="jey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2667000"/>
            <a:ext cx="4953000" cy="3333750"/>
          </a:xfrm>
          <a:prstGeom prst="rect">
            <a:avLst/>
          </a:prstGeom>
        </p:spPr>
      </p:pic>
      <p:pic>
        <p:nvPicPr>
          <p:cNvPr id="8" name="Picture 7" descr="jet-stream-asa-2xa2_jt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3200400"/>
            <a:ext cx="3352800" cy="31242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Forte" pitchFamily="66" charset="0"/>
              </a:rPr>
              <a:t>        </a:t>
            </a:r>
            <a:r>
              <a:rPr lang="en-US" dirty="0">
                <a:solidFill>
                  <a:srgbClr val="FF0000"/>
                </a:solidFill>
                <a:latin typeface="Cooper Black" panose="0208090404030B020404" pitchFamily="18" charset="0"/>
              </a:rPr>
              <a:t>INDEX CYCLE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19050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13716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 period of transformation of straight path of jet stream to wavy or meandering path is called index cycle which is completed in four successive stages: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503706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cs typeface="Times New Roman" pitchFamily="18" charset="0"/>
              </a:rPr>
              <a:t>First stage: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cs typeface="Times New Roman" pitchFamily="18" charset="0"/>
              </a:rPr>
              <a:t>the position of jet stream is near the poles and is separated by polar cold air mass in the north and warm westerlies in the south.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cs typeface="Times New Roman" pitchFamily="18" charset="0"/>
              </a:rPr>
              <a:t>  the circulation of jet stream is almost in straight path from west to east.</a:t>
            </a:r>
          </a:p>
          <a:p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Second stage: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cs typeface="Times New Roman" pitchFamily="18" charset="0"/>
              </a:rPr>
              <a:t> the straight path of jet stream is transferred into wavy path 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cs typeface="Times New Roman" pitchFamily="18" charset="0"/>
              </a:rPr>
              <a:t>The process initiates the beginning of development of Rossby waves.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dirty="0"/>
          </a:p>
          <a:p>
            <a:r>
              <a:rPr lang="en-US" sz="2000" dirty="0"/>
              <a:t>      </a:t>
            </a:r>
          </a:p>
        </p:txBody>
      </p:sp>
    </p:spTree>
  </p:cSld>
  <p:clrMapOvr>
    <a:masterClrMapping/>
  </p:clrMapOvr>
  <p:transition spd="slow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Third stage:</a:t>
            </a:r>
            <a:b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7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 stage is characterized by fully developed meandering course of jet stream with the result they are positioned near the equator (20 degree latitude)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32766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Fourth stage: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is characterized by cutting of meanders o jet streams from main path resulting into their circulation in independent circular pattern (cyclonic in south and anticyclonic in north)</a:t>
            </a:r>
          </a:p>
        </p:txBody>
      </p:sp>
    </p:spTree>
  </p:cSld>
  <p:clrMapOvr>
    <a:masterClrMapping/>
  </p:clrMapOvr>
  <p:transition spd="slow">
    <p:strips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851</TotalTime>
  <Words>569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Brush Script MT</vt:lpstr>
      <vt:lpstr>Calibri</vt:lpstr>
      <vt:lpstr>Calibri Light</vt:lpstr>
      <vt:lpstr>Constantia</vt:lpstr>
      <vt:lpstr>Cooper Black</vt:lpstr>
      <vt:lpstr>Forte</vt:lpstr>
      <vt:lpstr>Times New Roman</vt:lpstr>
      <vt:lpstr>Wingdings</vt:lpstr>
      <vt:lpstr>Office Theme</vt:lpstr>
      <vt:lpstr>  JET STREAM</vt:lpstr>
      <vt:lpstr>Contents:</vt:lpstr>
      <vt:lpstr>            INTRODUCTION</vt:lpstr>
      <vt:lpstr>PowerPoint Presentation</vt:lpstr>
      <vt:lpstr>            PROPERTIES </vt:lpstr>
      <vt:lpstr>                            TYPES</vt:lpstr>
      <vt:lpstr>PowerPoint Presentation</vt:lpstr>
      <vt:lpstr>        INDEX CYCLE</vt:lpstr>
      <vt:lpstr>Third stage:    this stage is characterized by fully developed meandering course of jet stream with the result they are positioned near the equator (20 degree latitude)</vt:lpstr>
      <vt:lpstr>PowerPoint Presentation</vt:lpstr>
      <vt:lpstr>                 SIGNIFICANCE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JET STREAM</dc:title>
  <dc:creator>Admin</dc:creator>
  <cp:lastModifiedBy>sohinur rahman</cp:lastModifiedBy>
  <cp:revision>42</cp:revision>
  <dcterms:created xsi:type="dcterms:W3CDTF">2012-07-12T17:37:46Z</dcterms:created>
  <dcterms:modified xsi:type="dcterms:W3CDTF">2024-04-28T12:52:22Z</dcterms:modified>
</cp:coreProperties>
</file>